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рокин" initials="А.А." lastIdx="0" clrIdx="0">
    <p:extLst>
      <p:ext uri="{19B8F6BF-5375-455C-9EA6-DF929625EA0E}">
        <p15:presenceInfo xmlns:p15="http://schemas.microsoft.com/office/powerpoint/2012/main" xmlns="" userId="Сорок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4736-AD78-4D2F-BC33-29C456CB380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C3B4-257C-471F-B66D-28FDBEDC9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2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4736-AD78-4D2F-BC33-29C456CB380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C3B4-257C-471F-B66D-28FDBEDC9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94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4736-AD78-4D2F-BC33-29C456CB380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C3B4-257C-471F-B66D-28FDBEDC9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00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4736-AD78-4D2F-BC33-29C456CB380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C3B4-257C-471F-B66D-28FDBEDC9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87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4736-AD78-4D2F-BC33-29C456CB380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C3B4-257C-471F-B66D-28FDBEDC9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46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4736-AD78-4D2F-BC33-29C456CB380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C3B4-257C-471F-B66D-28FDBEDC9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5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4736-AD78-4D2F-BC33-29C456CB380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C3B4-257C-471F-B66D-28FDBEDC9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6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4736-AD78-4D2F-BC33-29C456CB380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C3B4-257C-471F-B66D-28FDBEDC9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24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4736-AD78-4D2F-BC33-29C456CB380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C3B4-257C-471F-B66D-28FDBEDC9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36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4736-AD78-4D2F-BC33-29C456CB380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C3B4-257C-471F-B66D-28FDBEDC9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07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4736-AD78-4D2F-BC33-29C456CB380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C3B4-257C-471F-B66D-28FDBEDC9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85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84736-AD78-4D2F-BC33-29C456CB380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C3B4-257C-471F-B66D-28FDBEDC9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90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05"/>
            <a:ext cx="12327563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787" y="3760824"/>
            <a:ext cx="1861580" cy="133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484" y="1868229"/>
            <a:ext cx="1930971" cy="1421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97" y="3760824"/>
            <a:ext cx="1904267" cy="1336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295631" y="359765"/>
            <a:ext cx="102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№ 7 «Радуга»</a:t>
            </a:r>
            <a:endParaRPr lang="ru-RU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370798" y="1879917"/>
            <a:ext cx="655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педагогов и родителей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5025307" y="2780277"/>
            <a:ext cx="549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своими руками»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4511" y="4706912"/>
            <a:ext cx="3582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Воспитатель:</a:t>
            </a:r>
          </a:p>
          <a:p>
            <a:r>
              <a:rPr lang="ru-RU" b="1" dirty="0" smtClean="0"/>
              <a:t>Сорокина Татьяна Викторовна</a:t>
            </a:r>
          </a:p>
          <a:p>
            <a:r>
              <a:rPr lang="ru-RU" b="1" dirty="0" smtClean="0"/>
              <a:t>МКДОУ Детский сад №7 «Радуга»</a:t>
            </a:r>
          </a:p>
          <a:p>
            <a:r>
              <a:rPr lang="ru-RU" b="1" dirty="0" err="1" smtClean="0"/>
              <a:t>Пгт.Козулька</a:t>
            </a:r>
            <a:r>
              <a:rPr lang="ru-RU" b="1" dirty="0" smtClean="0"/>
              <a:t>, </a:t>
            </a:r>
            <a:r>
              <a:rPr lang="ru-RU" b="1" dirty="0" err="1" smtClean="0"/>
              <a:t>Козульского</a:t>
            </a:r>
            <a:r>
              <a:rPr lang="ru-RU" b="1" dirty="0" smtClean="0"/>
              <a:t> района</a:t>
            </a:r>
          </a:p>
          <a:p>
            <a:r>
              <a:rPr lang="ru-RU" b="1" dirty="0" smtClean="0"/>
              <a:t>Красноярского края</a:t>
            </a:r>
          </a:p>
          <a:p>
            <a:r>
              <a:rPr lang="ru-RU" b="1" dirty="0" smtClean="0"/>
              <a:t>Первая квалификационная категория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786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0473" y="412124"/>
            <a:ext cx="692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Актуальность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1569" y="1289538"/>
            <a:ext cx="87219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Современные требования к дошкольному образованию ориентируют педагогов на </a:t>
            </a:r>
            <a:r>
              <a:rPr lang="ru-RU" b="1" dirty="0" smtClean="0"/>
              <a:t>развивающее обучение,</a:t>
            </a:r>
            <a:r>
              <a:rPr lang="ru-RU" dirty="0" smtClean="0"/>
              <a:t> и предлагают использовать технологии, при которых дети будут заинтересованы в исследовании, самостоятельны в своих познаниях и инициативны.</a:t>
            </a:r>
          </a:p>
          <a:p>
            <a:r>
              <a:rPr lang="ru-RU" dirty="0" smtClean="0"/>
              <a:t>Наиболее интересной из методик для всестороннего  развития  детей дошкольного </a:t>
            </a:r>
          </a:p>
          <a:p>
            <a:r>
              <a:rPr lang="ru-RU" dirty="0" smtClean="0"/>
              <a:t>возраста является дидактическое пособие 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 « </a:t>
            </a:r>
            <a:r>
              <a:rPr lang="ru-RU" dirty="0" err="1" smtClean="0"/>
              <a:t>Бизиборд</a:t>
            </a:r>
            <a:r>
              <a:rPr lang="ru-RU" dirty="0" smtClean="0"/>
              <a:t>» –развивающая доска , на которой размещались в своих </a:t>
            </a:r>
            <a:r>
              <a:rPr lang="ru-RU" dirty="0" err="1" smtClean="0"/>
              <a:t>иследованиях</a:t>
            </a:r>
            <a:r>
              <a:rPr lang="ru-RU" dirty="0" smtClean="0"/>
              <a:t> итальянский педагог –психолог  отмечала, что ребенок воспринимает информацию в большей степени через сенсорные ощущения таким образом, развивая мелкую моторику в связи с этим и была создана первая  «</a:t>
            </a:r>
            <a:r>
              <a:rPr lang="ru-RU" dirty="0" err="1" smtClean="0"/>
              <a:t>Бизиборд</a:t>
            </a:r>
            <a:r>
              <a:rPr lang="ru-RU" dirty="0" smtClean="0"/>
              <a:t>» - доска на которой размещались дверные защелки, цепочки, выключатели.</a:t>
            </a:r>
          </a:p>
          <a:p>
            <a:r>
              <a:rPr lang="ru-RU" dirty="0" smtClean="0"/>
              <a:t>В современных «</a:t>
            </a:r>
            <a:r>
              <a:rPr lang="ru-RU" dirty="0" err="1" smtClean="0"/>
              <a:t>Бизибордах</a:t>
            </a:r>
            <a:r>
              <a:rPr lang="ru-RU" dirty="0" smtClean="0"/>
              <a:t>» количество деталей существенно увеличилось. Появилось множество вариаций, теперь на них располагают шнуровки, замочки, молнии, мешочки, все это активно способствует превратить развивающие занятия  в игру и помогает активизировать деятельность детей.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16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39254"/>
            <a:ext cx="12192000" cy="85294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3436" y="2967335"/>
            <a:ext cx="812466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«Детей учит то, что их окружает»</a:t>
            </a:r>
          </a:p>
          <a:p>
            <a:pPr algn="r"/>
            <a:r>
              <a:rPr lang="ru-RU" sz="4400" b="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Мария </a:t>
            </a:r>
            <a:r>
              <a:rPr lang="ru-RU" sz="4400" b="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Монтессори</a:t>
            </a:r>
            <a:endParaRPr lang="ru-RU" sz="4400" b="0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2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6774" y="464696"/>
            <a:ext cx="3852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Цель: </a:t>
            </a:r>
          </a:p>
          <a:p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557" y="1663908"/>
            <a:ext cx="10583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>
                <a:solidFill>
                  <a:srgbClr val="002060"/>
                </a:solidFill>
              </a:rPr>
              <a:t>С</a:t>
            </a:r>
            <a:r>
              <a:rPr lang="ru-RU" sz="4400" i="1" dirty="0" smtClean="0">
                <a:solidFill>
                  <a:srgbClr val="002060"/>
                </a:solidFill>
              </a:rPr>
              <a:t>оздание </a:t>
            </a:r>
            <a:r>
              <a:rPr lang="ru-RU" sz="4400" i="1" dirty="0">
                <a:solidFill>
                  <a:srgbClr val="002060"/>
                </a:solidFill>
              </a:rPr>
              <a:t>развивающей доски «</a:t>
            </a:r>
            <a:r>
              <a:rPr lang="ru-RU" sz="4400" i="1" dirty="0" err="1" smtClean="0">
                <a:solidFill>
                  <a:srgbClr val="002060"/>
                </a:solidFill>
              </a:rPr>
              <a:t>Бизиборд</a:t>
            </a:r>
            <a:r>
              <a:rPr lang="ru-RU" sz="4400" i="1" dirty="0" smtClean="0">
                <a:solidFill>
                  <a:srgbClr val="002060"/>
                </a:solidFill>
              </a:rPr>
              <a:t>», для разностороннего развития </a:t>
            </a:r>
            <a:r>
              <a:rPr lang="ru-RU" sz="4400" i="1" dirty="0">
                <a:solidFill>
                  <a:srgbClr val="002060"/>
                </a:solidFill>
              </a:rPr>
              <a:t>детей </a:t>
            </a:r>
            <a:r>
              <a:rPr lang="ru-RU" sz="4400" i="1" dirty="0" smtClean="0">
                <a:solidFill>
                  <a:srgbClr val="002060"/>
                </a:solidFill>
              </a:rPr>
              <a:t>дошкольного возраста</a:t>
            </a:r>
            <a:r>
              <a:rPr lang="ru-RU" sz="44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234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3672" y="299803"/>
            <a:ext cx="837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</a:rPr>
              <a:t>« </a:t>
            </a:r>
            <a:r>
              <a:rPr lang="ru-RU" sz="4000" i="1" dirty="0" err="1" smtClean="0">
                <a:solidFill>
                  <a:srgbClr val="002060"/>
                </a:solidFill>
              </a:rPr>
              <a:t>Бизиборды</a:t>
            </a:r>
            <a:r>
              <a:rPr lang="ru-RU" sz="4000" i="1" dirty="0" smtClean="0">
                <a:solidFill>
                  <a:srgbClr val="002060"/>
                </a:solidFill>
              </a:rPr>
              <a:t>» развивают в детях: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3987" y="1573967"/>
            <a:ext cx="95037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Моторику рук и речь детей;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Навыки самообслуживания;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Логическое мышление и внимание;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Самостоятельность и инициативность;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Усидчивость;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Любознательность.</a:t>
            </a:r>
          </a:p>
          <a:p>
            <a:pPr lvl="0"/>
            <a:r>
              <a:rPr lang="ru-RU" sz="3600" dirty="0" smtClean="0">
                <a:solidFill>
                  <a:srgbClr val="002060"/>
                </a:solidFill>
              </a:rPr>
              <a:t>    </a:t>
            </a:r>
            <a:endParaRPr lang="ru-RU" sz="3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10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freepngimg.com/thumb/school/61342-cute-kids-encapsulated-illustration-postscript-chi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4451" y="257577"/>
            <a:ext cx="3627549" cy="64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7735" y="347730"/>
            <a:ext cx="7057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Виды «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Бизибордов</a:t>
            </a:r>
            <a:r>
              <a:rPr lang="ru-RU" sz="4000" b="1" i="1" dirty="0" smtClean="0">
                <a:solidFill>
                  <a:srgbClr val="002060"/>
                </a:solidFill>
              </a:rPr>
              <a:t>»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487" y="1300766"/>
            <a:ext cx="5576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Мини «</a:t>
            </a:r>
            <a:r>
              <a:rPr lang="ru-RU" sz="3200" dirty="0" err="1" smtClean="0">
                <a:solidFill>
                  <a:srgbClr val="002060"/>
                </a:solidFill>
              </a:rPr>
              <a:t>Бизиборд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3200" dirty="0">
              <a:solidFill>
                <a:srgbClr val="002060"/>
              </a:solidFill>
            </a:endParaRP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Мягкий «</a:t>
            </a:r>
            <a:r>
              <a:rPr lang="ru-RU" sz="3200" dirty="0" err="1" smtClean="0">
                <a:solidFill>
                  <a:srgbClr val="002060"/>
                </a:solidFill>
              </a:rPr>
              <a:t>Бизиборд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3200" dirty="0">
              <a:solidFill>
                <a:srgbClr val="002060"/>
              </a:solidFill>
            </a:endParaRP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«</a:t>
            </a:r>
            <a:r>
              <a:rPr lang="ru-RU" sz="3200" dirty="0" err="1" smtClean="0">
                <a:solidFill>
                  <a:srgbClr val="002060"/>
                </a:solidFill>
              </a:rPr>
              <a:t>Бизикуб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</a:p>
          <a:p>
            <a:endParaRPr lang="ru-RU" sz="3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Двусторонний «</a:t>
            </a:r>
            <a:r>
              <a:rPr lang="ru-RU" sz="3200" dirty="0" err="1" smtClean="0">
                <a:solidFill>
                  <a:srgbClr val="002060"/>
                </a:solidFill>
              </a:rPr>
              <a:t>Бизиборд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81366">
            <a:off x="7031265" y="891354"/>
            <a:ext cx="1870716" cy="1464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80685">
            <a:off x="5165882" y="2465279"/>
            <a:ext cx="1872605" cy="1500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376" y="3981058"/>
            <a:ext cx="1687049" cy="1374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9226">
            <a:off x="5834920" y="4714306"/>
            <a:ext cx="1821234" cy="158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998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7437" y="399245"/>
            <a:ext cx="883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Бизиборды</a:t>
            </a:r>
            <a:r>
              <a:rPr lang="ru-RU" sz="2400" b="1" i="1" dirty="0" smtClean="0">
                <a:solidFill>
                  <a:srgbClr val="002060"/>
                </a:solidFill>
              </a:rPr>
              <a:t>» своими руками в форме геометрических фигур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43264">
            <a:off x="412124" y="1833136"/>
            <a:ext cx="2910626" cy="2740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444" y="4371389"/>
            <a:ext cx="2588654" cy="2241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16026">
            <a:off x="8888564" y="1833136"/>
            <a:ext cx="2844089" cy="2740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9439" y="1112047"/>
            <a:ext cx="3303433" cy="2747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242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4406" y="1365161"/>
            <a:ext cx="909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141</Words>
  <Application>Microsoft Office PowerPoint</Application>
  <PresentationFormat>Произвольный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ЦБРТ Козулька 54630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Сорокин</dc:creator>
  <cp:lastModifiedBy>ХОЗЯИН!</cp:lastModifiedBy>
  <cp:revision>28</cp:revision>
  <dcterms:created xsi:type="dcterms:W3CDTF">2019-05-13T10:25:27Z</dcterms:created>
  <dcterms:modified xsi:type="dcterms:W3CDTF">2019-05-14T06:51:34Z</dcterms:modified>
</cp:coreProperties>
</file>